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5" r:id="rId5"/>
    <p:sldId id="258" r:id="rId6"/>
    <p:sldId id="261" r:id="rId7"/>
    <p:sldId id="257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4261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I  РАЙОННЫЙ  экологический конкурс </a:t>
            </a:r>
            <a:r>
              <a:rPr lang="ru-RU" sz="2400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400" dirty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научно-исследовательских 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работ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effectLst/>
                <a:ea typeface="Calibri"/>
                <a:cs typeface="Times New Roman"/>
              </a:rPr>
              <a:t>январь - 2019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5056017"/>
            <a:ext cx="7056783" cy="170438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/>
                <a:cs typeface="Times New Roman"/>
              </a:rPr>
              <a:t>Я ВЫБИРАЮ НАУКУ, </a:t>
            </a:r>
            <a:endParaRPr lang="ru-RU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Times New Roman"/>
              <a:cs typeface="Times New Roman"/>
            </a:endParaRP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/>
                <a:cs typeface="Times New Roman"/>
              </a:rPr>
              <a:t>Я </a:t>
            </a:r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/>
                <a:cs typeface="Times New Roman"/>
              </a:rPr>
              <a:t>ВЫБИРАЮ УСПЕХ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493" y="1772816"/>
            <a:ext cx="4162996" cy="312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32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4104456" cy="637105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54013" indent="722313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Данное мероприятие является долгосрочным проектом разработанным на базе МБУ ДОД  «СЮН» МО - Пригородного района  РСО – Алания</a:t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000" dirty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Цель: развитие исследовательских потребностей и способностей детей.</a:t>
            </a:r>
            <a:r>
              <a:rPr lang="ru-RU" sz="1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effectLst/>
                <a:latin typeface="Calibri"/>
                <a:ea typeface="Calibri"/>
                <a:cs typeface="Times New Roman"/>
              </a:rPr>
            </a:b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2656"/>
            <a:ext cx="3551085" cy="631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688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4104456" cy="61678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354013" indent="722313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Время 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и место проведения: 18 января 2018 г., 13.30.МБУ ДОД «Станция юных натуралистов» МО – Пригородный район РСО – Алания  (Здание МБОУ СОШ №2 с. Октябрьское)</a:t>
            </a:r>
            <a:r>
              <a:rPr lang="ru-RU" sz="1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Оборудование и материалы: ноутбук, проектор, микрофоны,   демонстрационный столик, доска</a:t>
            </a:r>
            <a:r>
              <a:rPr lang="ru-RU" sz="20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.</a:t>
            </a:r>
            <a:br>
              <a:rPr lang="ru-RU" sz="20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</a:br>
            <a:r>
              <a:rPr lang="ru-RU" sz="1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Участники: учащиеся ОУ и воспитанники ДОУ Пригородного района, их родители, педагоги, воспитатели и наставники.</a:t>
            </a:r>
            <a:r>
              <a:rPr lang="ru-RU" sz="1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 </a:t>
            </a:r>
            <a:r>
              <a:rPr lang="ru-RU" sz="1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effectLst/>
                <a:latin typeface="Calibri"/>
                <a:ea typeface="Calibri"/>
                <a:cs typeface="Times New Roman"/>
              </a:rPr>
            </a:b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94"/>
          <a:stretch/>
        </p:blipFill>
        <p:spPr bwMode="auto">
          <a:xfrm>
            <a:off x="4685488" y="332656"/>
            <a:ext cx="4009946" cy="6109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811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752528" cy="639472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354013" indent="722313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Более десятка лет в стенах нашей станции работает научное общество обучающихся «Исследователь», которое управляет научно-поисковой и исследовательской, проектной деятельностью.</a:t>
            </a:r>
            <a:r>
              <a:rPr lang="ru-RU" sz="1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 </a:t>
            </a:r>
            <a:r>
              <a:rPr lang="ru-RU" sz="1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И 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очень приятно, что первый открытый конкурс проводится в стенах нашей станции, и в дальнейшем мы станем  координационным центром конкурса для младших школьников.</a:t>
            </a:r>
            <a:r>
              <a:rPr lang="ru-RU" sz="1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 </a:t>
            </a:r>
            <a:r>
              <a:rPr lang="ru-RU" sz="1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Научное 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общество – это содружество детей и взрослых, учеников и учителей. Это радость совместного созидания.</a:t>
            </a:r>
            <a:r>
              <a:rPr lang="ru-RU" sz="1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 </a:t>
            </a:r>
            <a:r>
              <a:rPr lang="ru-RU" sz="1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 </a:t>
            </a:r>
            <a:r>
              <a:rPr lang="ru-RU" sz="1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effectLst/>
                <a:latin typeface="Calibri"/>
                <a:ea typeface="Calibri"/>
                <a:cs typeface="Times New Roman"/>
              </a:rPr>
            </a:b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356439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089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Корреспонденция. Письма. Статьи\Документы на 2018-2019 уч. год\Все отчеты\22. Я выбираю науку  Статья\20190129_18475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4" b="5244"/>
          <a:stretch/>
        </p:blipFill>
        <p:spPr bwMode="auto">
          <a:xfrm>
            <a:off x="-15057" y="0"/>
            <a:ext cx="9122356" cy="713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0121" y="5517941"/>
            <a:ext cx="4572000" cy="13665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Хотим, как прежде Ломоносов,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Пройти в науку трудный путь,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Своим умом, своим талантом,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Своими знаньями блеснуть.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5887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42747" cy="7920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/>
              </a:rPr>
              <a:t>Наставник 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20166752">
            <a:off x="199128" y="2869250"/>
            <a:ext cx="4487997" cy="193283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0340" indent="539750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marL="180340" indent="53975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/>
                <a:cs typeface="Times New Roman"/>
              </a:rPr>
              <a:t>- </a:t>
            </a: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Немало изучив законов</a:t>
            </a:r>
            <a:endParaRPr lang="ru-RU" dirty="0">
              <a:ea typeface="Calibri"/>
              <a:cs typeface="Times New Roman"/>
            </a:endParaRPr>
          </a:p>
          <a:p>
            <a:pPr marL="180340" indent="53975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Мы всем сумеем доказать,</a:t>
            </a:r>
            <a:endParaRPr lang="ru-RU" dirty="0">
              <a:ea typeface="Calibri"/>
              <a:cs typeface="Times New Roman"/>
            </a:endParaRPr>
          </a:p>
          <a:p>
            <a:pPr marL="180340" indent="53975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Что может собственных Ньютонов</a:t>
            </a:r>
            <a:endParaRPr lang="ru-RU" dirty="0">
              <a:ea typeface="Calibri"/>
              <a:cs typeface="Times New Roman"/>
            </a:endParaRPr>
          </a:p>
          <a:p>
            <a:pPr marL="180340" indent="53975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Земля Осетии рождать</a:t>
            </a:r>
            <a:r>
              <a:rPr lang="ru-RU" dirty="0" smtClean="0">
                <a:solidFill>
                  <a:srgbClr val="000000"/>
                </a:solidFill>
                <a:ea typeface="Times New Roman"/>
                <a:cs typeface="Times New Roman"/>
              </a:rPr>
              <a:t>.</a:t>
            </a:r>
          </a:p>
          <a:p>
            <a:pPr marL="180340" indent="539750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 descr="E:\Корреспонденция. Письма. Статьи\Документы на 2018-2019 уч. год\Все отчеты\22. Я выбираю науку  Статья\20190129_1844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70159"/>
            <a:ext cx="4728238" cy="5531018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106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/>
              </a:rPr>
              <a:t>Участники конкурса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  <p:pic>
        <p:nvPicPr>
          <p:cNvPr id="1026" name="Picture 2" descr="E:\Корреспонденция. Письма. Статьи\Документы на 2018-2019 уч. год\Все отчеты\22. Я выбираю науку  Статья\20190129_1843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548"/>
            <a:ext cx="9144000" cy="506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2" y="5229200"/>
            <a:ext cx="4572000" cy="13665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80340"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- Зима. Январь. Конференция…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180340"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Здесь, в этом зале мы собрали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180340"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Надежды нашей школьный цвет-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180340"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Всех претендентов на победу.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8887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0880" y="352742"/>
            <a:ext cx="4437784" cy="28321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450850">
              <a:spcAft>
                <a:spcPts val="1000"/>
              </a:spcAft>
            </a:pPr>
            <a:r>
              <a:rPr lang="ru-RU" sz="2200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2200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200" dirty="0" smtClean="0">
                <a:effectLst/>
                <a:latin typeface="Times New Roman"/>
                <a:ea typeface="Times New Roman"/>
                <a:cs typeface="Times New Roman"/>
              </a:rPr>
              <a:t>Проведение </a:t>
            </a:r>
            <a:r>
              <a:rPr lang="ru-RU" sz="2200" dirty="0">
                <a:effectLst/>
                <a:latin typeface="Times New Roman"/>
                <a:ea typeface="Times New Roman"/>
                <a:cs typeface="Times New Roman"/>
              </a:rPr>
              <a:t>подобных мероприятий очень важно. Подрастающее поколение должно понимать, что </a:t>
            </a:r>
            <a:r>
              <a:rPr lang="ru-RU" sz="2200" dirty="0" smtClean="0">
                <a:effectLst/>
                <a:latin typeface="Times New Roman"/>
                <a:ea typeface="Times New Roman"/>
                <a:cs typeface="Times New Roman"/>
              </a:rPr>
              <a:t>будущее планеты в наших руках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51471"/>
            <a:ext cx="4536504" cy="340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2742"/>
            <a:ext cx="3528392" cy="627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716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157</TotalTime>
  <Words>153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I  РАЙОННЫЙ  экологический конкурс  научно-исследовательских работ январь - 2019</vt:lpstr>
      <vt:lpstr>Данное мероприятие является долгосрочным проектом разработанным на базе МБУ ДОД  «СЮН» МО - Пригородного района  РСО – Алания  Цель: развитие исследовательских потребностей и способностей детей. </vt:lpstr>
      <vt:lpstr>Время и место проведения: 18 января 2018 г., 13.30.МБУ ДОД «Станция юных натуралистов» МО – Пригородный район РСО – Алания  (Здание МБОУ СОШ №2 с. Октябрьское) Оборудование и материалы: ноутбук, проектор, микрофоны,   демонстрационный столик, доска.  Участники: учащиеся ОУ и воспитанники ДОУ Пригородного района, их родители, педагоги, воспитатели и наставники.   </vt:lpstr>
      <vt:lpstr>Более десятка лет в стенах нашей станции работает научное общество обучающихся «Исследователь», которое управляет научно-поисковой и исследовательской, проектной деятельностью.   И очень приятно, что первый открытый конкурс проводится в стенах нашей станции, и в дальнейшем мы станем  координационным центром конкурса для младших школьников.   Научное общество – это содружество детей и взрослых, учеников и учителей. Это радость совместного созидания.     </vt:lpstr>
      <vt:lpstr>Презентация PowerPoint</vt:lpstr>
      <vt:lpstr>Наставник </vt:lpstr>
      <vt:lpstr>Участники конкурса</vt:lpstr>
      <vt:lpstr> Проведение подобных мероприятий очень важно. Подрастающее поколение должно понимать, что будущее планеты в наших руках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edi</dc:creator>
  <cp:lastModifiedBy>Windows User</cp:lastModifiedBy>
  <cp:revision>9</cp:revision>
  <dcterms:created xsi:type="dcterms:W3CDTF">2019-03-25T12:17:30Z</dcterms:created>
  <dcterms:modified xsi:type="dcterms:W3CDTF">2019-03-26T11:36:27Z</dcterms:modified>
</cp:coreProperties>
</file>