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152400" y="65188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Корина Илона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28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3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152400" y="65188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Корина Илона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04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152400" y="65188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Корина Илона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49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80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3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7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2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0853A8-C140-4CAF-BE57-986F43C79473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0" y="6464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dirty="0" err="1" smtClean="0"/>
              <a:t>Корина</a:t>
            </a:r>
            <a:r>
              <a:rPr lang="ru-RU" dirty="0" smtClean="0"/>
              <a:t> Илона Викторовна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C743-9204-49DE-856A-92BBCAEC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81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3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" panose="02040604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r>
              <a:rPr lang="ru-RU" dirty="0" smtClean="0"/>
              <a:t>Правила поведения на экскурсии</a:t>
            </a:r>
            <a:endParaRPr lang="ru-RU" dirty="0"/>
          </a:p>
        </p:txBody>
      </p:sp>
      <p:pic>
        <p:nvPicPr>
          <p:cNvPr id="1028" name="Picture 4" descr="http://animo2.ucoz.ru/_ph/22/2/7174933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7501"/>
            <a:ext cx="20669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3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посещении магазина для приобретения сувениров не толпитесь и не толкайтесь, соблюдайте очередь, будьте вежливы, чтобы не оставить плохое впечатление о себе.</a:t>
            </a:r>
            <a:endParaRPr lang="ru-RU" dirty="0"/>
          </a:p>
        </p:txBody>
      </p:sp>
      <p:pic>
        <p:nvPicPr>
          <p:cNvPr id="6146" name="Picture 2" descr="https://ru.toluna.com/dpolls_images/2016/01/04/8798def5-9d08-4dda-a9d3-93a68c64ca40_x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69160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2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по вашему поведению будут судить о всей школе и даже о всех москвичах.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вежливы и предупредительны. </a:t>
            </a:r>
          </a:p>
        </p:txBody>
      </p:sp>
      <p:pic>
        <p:nvPicPr>
          <p:cNvPr id="10242" name="Picture 2" descr="http://www.playcast.ru/uploads/2016/05/27/187956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50041"/>
            <a:ext cx="4032448" cy="30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автобусе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входите в чистый автобус. Выйти вы должны из чистого автобуса. Поэтому в автобусе запрещается оставлять мусор, грызть семечки, оставлять пустые бутылки, фантики, очистки от фруктов и т.д.</a:t>
            </a:r>
            <a:endParaRPr lang="ru-RU" dirty="0"/>
          </a:p>
        </p:txBody>
      </p:sp>
      <p:pic>
        <p:nvPicPr>
          <p:cNvPr id="2050" name="Picture 2" descr="http://www.gifki.org/data/media/106/muzhchina-animatsionnaya-kartinka-022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2" y="5013176"/>
            <a:ext cx="135153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Пристегнитесь ремнями безопасности!</a:t>
            </a:r>
            <a:endParaRPr lang="ru-RU" dirty="0"/>
          </a:p>
        </p:txBody>
      </p:sp>
      <p:pic>
        <p:nvPicPr>
          <p:cNvPr id="9218" name="Picture 2" descr="http://3.bp.blogspot.com/-02hBB2wkPhM/VmzS_n6oVVI/AAAAAAAAB4o/v2-uMuQdvWg/s1600/sabuk%2Bpenga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45915"/>
            <a:ext cx="3159497" cy="365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безопасности движения во время следования автобуса по маршруту запрещается хождение по автобусу, нельзя высовывать голову, руки в окна. </a:t>
            </a:r>
          </a:p>
          <a:p>
            <a:r>
              <a:rPr lang="ru-RU" dirty="0" smtClean="0"/>
              <a:t>Нельзя открывать окна без особой необходимости и без разрешения руководителя группы.</a:t>
            </a:r>
            <a:endParaRPr lang="ru-RU" dirty="0"/>
          </a:p>
        </p:txBody>
      </p:sp>
      <p:pic>
        <p:nvPicPr>
          <p:cNvPr id="4098" name="Picture 2" descr="http://www.featurepics.com/FI/Thumb/20100625/Cartoon-School-Bus-Kids-15978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0688"/>
            <a:ext cx="123825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автобусе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не отвлекать внимание водителя при управлении транспортным средством (автобуса), запрещается громко разговаривать, кричать.</a:t>
            </a:r>
            <a:endParaRPr lang="ru-RU" dirty="0"/>
          </a:p>
        </p:txBody>
      </p:sp>
      <p:pic>
        <p:nvPicPr>
          <p:cNvPr id="1026" name="Picture 2" descr="http://40422-s-007.edusite.ru/images/metodicheskiyavtobu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485106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экстренного торможения надо упереться ногами и руками в впереди стоящее кресло.</a:t>
            </a:r>
            <a:endParaRPr lang="ru-RU" dirty="0"/>
          </a:p>
        </p:txBody>
      </p:sp>
      <p:pic>
        <p:nvPicPr>
          <p:cNvPr id="8194" name="Picture 2" descr="http://smayls.ru/data/smiles/animashki-transport-59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5"/>
            <a:ext cx="1440557" cy="58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ru-RU" dirty="0" smtClean="0"/>
              <a:t>Во время остановки автобуса не вставать с мест до особого распоряжения руководителя группы или экскурсовода.</a:t>
            </a:r>
          </a:p>
          <a:p>
            <a:r>
              <a:rPr lang="ru-RU" dirty="0" smtClean="0"/>
              <a:t> Выходить из автобуса надо по очереди, не толкаясь. Также, по очереди, надо заходить в автобус.</a:t>
            </a:r>
            <a:endParaRPr lang="ru-RU" dirty="0"/>
          </a:p>
        </p:txBody>
      </p:sp>
      <p:pic>
        <p:nvPicPr>
          <p:cNvPr id="3074" name="Picture 2" descr="http://www.clipartbest.com/cliparts/ncB/MGR/ncBMGRX7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862" y="4797152"/>
            <a:ext cx="2311290" cy="199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0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256" y="1340768"/>
            <a:ext cx="7571184" cy="4525963"/>
          </a:xfrm>
        </p:spPr>
        <p:txBody>
          <a:bodyPr/>
          <a:lstStyle/>
          <a:p>
            <a:r>
              <a:rPr lang="ru-RU" dirty="0" smtClean="0"/>
              <a:t>Экскурсия проводится для группы. Во время проведения экскурсии нужно внимательно слушать экскурсовода, не разговаривать, не мешать окружающим.</a:t>
            </a:r>
            <a:endParaRPr lang="ru-RU" dirty="0"/>
          </a:p>
        </p:txBody>
      </p:sp>
      <p:pic>
        <p:nvPicPr>
          <p:cNvPr id="5122" name="Picture 2" descr="http://yarmp.ru/uploads/photos/events/1482/large/pdc-vbeewo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04" y="4437112"/>
            <a:ext cx="6821488" cy="223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ifki.org/data/media/411/rabota-animatsionnaya-kartinka-016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437112"/>
            <a:ext cx="8953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вам необходимо отлучиться в туалет или вы почувствовали себя плохо во время проведения экскурсии, нужно обратиться к руководителю группы.</a:t>
            </a:r>
            <a:endParaRPr lang="ru-RU" dirty="0"/>
          </a:p>
        </p:txBody>
      </p:sp>
      <p:pic>
        <p:nvPicPr>
          <p:cNvPr id="7170" name="Picture 2" descr="https://im0-tub-ru.yandex.net/i?id=f9af6e27747a616fa4b742759eae018e&amp;n=33&amp;h=103&amp;w=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09120"/>
            <a:ext cx="14763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3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поведения на экскурсии</vt:lpstr>
      <vt:lpstr>В автобусе</vt:lpstr>
      <vt:lpstr>Презентация PowerPoint</vt:lpstr>
      <vt:lpstr>Презентация PowerPoint</vt:lpstr>
      <vt:lpstr>В автобусе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</dc:creator>
  <cp:lastModifiedBy>Windows User</cp:lastModifiedBy>
  <cp:revision>15</cp:revision>
  <dcterms:created xsi:type="dcterms:W3CDTF">2017-05-17T18:05:59Z</dcterms:created>
  <dcterms:modified xsi:type="dcterms:W3CDTF">2019-11-19T13:16:59Z</dcterms:modified>
</cp:coreProperties>
</file>